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embeddedFontLst>
    <p:embeddedFont>
      <p:font typeface="Dela Gothic One" panose="020B0604020202020204" charset="-128"/>
      <p:regular r:id="rId17"/>
    </p:embeddedFont>
    <p:embeddedFont>
      <p:font typeface="DM Sans" pitchFamily="2"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0" d="100"/>
          <a:sy n="70" d="100"/>
        </p:scale>
        <p:origin x="60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mbhvi Trivedi" userId="e778c9b4b5b4f5dd" providerId="LiveId" clId="{D7B28F2F-600C-4573-9027-9798A2003BA8}"/>
    <pc:docChg chg="modSld">
      <pc:chgData name="Shambhvi Trivedi" userId="e778c9b4b5b4f5dd" providerId="LiveId" clId="{D7B28F2F-600C-4573-9027-9798A2003BA8}" dt="2024-10-17T06:21:46.671" v="4" actId="1076"/>
      <pc:docMkLst>
        <pc:docMk/>
      </pc:docMkLst>
      <pc:sldChg chg="modSp mod">
        <pc:chgData name="Shambhvi Trivedi" userId="e778c9b4b5b4f5dd" providerId="LiveId" clId="{D7B28F2F-600C-4573-9027-9798A2003BA8}" dt="2024-10-17T06:21:46.671" v="4" actId="1076"/>
        <pc:sldMkLst>
          <pc:docMk/>
          <pc:sldMk cId="0" sldId="256"/>
        </pc:sldMkLst>
        <pc:spChg chg="mod">
          <ac:chgData name="Shambhvi Trivedi" userId="e778c9b4b5b4f5dd" providerId="LiveId" clId="{D7B28F2F-600C-4573-9027-9798A2003BA8}" dt="2024-10-17T06:21:46.671" v="4" actId="1076"/>
          <ac:spMkLst>
            <pc:docMk/>
            <pc:sldMk cId="0" sldId="256"/>
            <ac:spMk id="3" creationId="{00000000-0000-0000-0000-000000000000}"/>
          </ac:spMkLst>
        </pc:spChg>
        <pc:spChg chg="mod">
          <ac:chgData name="Shambhvi Trivedi" userId="e778c9b4b5b4f5dd" providerId="LiveId" clId="{D7B28F2F-600C-4573-9027-9798A2003BA8}" dt="2024-10-17T06:21:31.177" v="2" actId="1076"/>
          <ac:spMkLst>
            <pc:docMk/>
            <pc:sldMk cId="0" sldId="256"/>
            <ac:spMk id="4" creationId="{00000000-0000-0000-0000-000000000000}"/>
          </ac:spMkLst>
        </pc:spChg>
        <pc:spChg chg="mod">
          <ac:chgData name="Shambhvi Trivedi" userId="e778c9b4b5b4f5dd" providerId="LiveId" clId="{D7B28F2F-600C-4573-9027-9798A2003BA8}" dt="2024-10-17T06:21:27.239" v="1" actId="1076"/>
          <ac:spMkLst>
            <pc:docMk/>
            <pc:sldMk cId="0" sldId="256"/>
            <ac:spMk id="5" creationId="{00000000-0000-0000-0000-000000000000}"/>
          </ac:spMkLst>
        </pc:spChg>
        <pc:spChg chg="mod">
          <ac:chgData name="Shambhvi Trivedi" userId="e778c9b4b5b4f5dd" providerId="LiveId" clId="{D7B28F2F-600C-4573-9027-9798A2003BA8}" dt="2024-10-17T06:21:21.954" v="0" actId="21"/>
          <ac:spMkLst>
            <pc:docMk/>
            <pc:sldMk cId="0" sldId="256"/>
            <ac:spMk id="6"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1563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hyperlink" Target="https://www.tutorialspoint.com/python/python_gui_programming.htm#:~:text=Tkinter%" TargetMode="External"/><Relationship Id="rId7"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hyperlink" Target="https://youtu.be/EPwszp6Ecgs" TargetMode="External"/><Relationship Id="rId5" Type="http://schemas.openxmlformats.org/officeDocument/2006/relationships/hyperlink" Target="https://www.geeksforgeeks.org/python-gui-tkinter/" TargetMode="External"/><Relationship Id="rId4" Type="http://schemas.openxmlformats.org/officeDocument/2006/relationships/hyperlink" Target="https://www.tutorialspoint.com/python/python_gui_programming.htm#:~:text=Tkinter%20Programming,to%20the%20Tk%20GUI%20toolkit"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17229" y="1591509"/>
            <a:ext cx="8709541" cy="1796891"/>
          </a:xfrm>
          <a:prstGeom prst="rect">
            <a:avLst/>
          </a:prstGeom>
          <a:noFill/>
          <a:ln/>
        </p:spPr>
        <p:txBody>
          <a:bodyPr wrap="none" lIns="0" tIns="0" rIns="0" bIns="0" rtlCol="0" anchor="t"/>
          <a:lstStyle/>
          <a:p>
            <a:pPr marL="0" indent="0">
              <a:lnSpc>
                <a:spcPts val="5600"/>
              </a:lnSpc>
              <a:buNone/>
            </a:pPr>
            <a:r>
              <a:rPr lang="en-US" sz="5400" u="sng" dirty="0">
                <a:solidFill>
                  <a:srgbClr val="FAEBEB"/>
                </a:solidFill>
                <a:latin typeface="Dela Gothic One" pitchFamily="34" charset="0"/>
                <a:ea typeface="Dela Gothic One" pitchFamily="34" charset="-122"/>
                <a:cs typeface="Dela Gothic One" pitchFamily="34" charset="-120"/>
              </a:rPr>
              <a:t>Rock Paper Scissors</a:t>
            </a:r>
            <a:endParaRPr lang="en-US" sz="5400" dirty="0"/>
          </a:p>
        </p:txBody>
      </p:sp>
      <p:sp>
        <p:nvSpPr>
          <p:cNvPr id="4" name="Text 1"/>
          <p:cNvSpPr/>
          <p:nvPr/>
        </p:nvSpPr>
        <p:spPr>
          <a:xfrm>
            <a:off x="758309" y="3755698"/>
            <a:ext cx="762738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Submitted by:</a:t>
            </a:r>
            <a:endParaRPr lang="en-US" sz="1700" dirty="0"/>
          </a:p>
        </p:txBody>
      </p:sp>
      <p:sp>
        <p:nvSpPr>
          <p:cNvPr id="5" name="Text 2"/>
          <p:cNvSpPr/>
          <p:nvPr/>
        </p:nvSpPr>
        <p:spPr>
          <a:xfrm>
            <a:off x="758309" y="4408706"/>
            <a:ext cx="762738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Aekeesh Jaiswal     [RA2311003030006]</a:t>
            </a:r>
            <a:endParaRPr lang="en-US" sz="1700" dirty="0"/>
          </a:p>
        </p:txBody>
      </p:sp>
      <p:sp>
        <p:nvSpPr>
          <p:cNvPr id="6" name="Text 3"/>
          <p:cNvSpPr/>
          <p:nvPr/>
        </p:nvSpPr>
        <p:spPr>
          <a:xfrm>
            <a:off x="758309" y="4460200"/>
            <a:ext cx="7627382"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7" name="Text 4"/>
          <p:cNvSpPr/>
          <p:nvPr/>
        </p:nvSpPr>
        <p:spPr>
          <a:xfrm>
            <a:off x="758309" y="5050631"/>
            <a:ext cx="762738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Shambhavi Trivedi [RA2311003030051]</a:t>
            </a:r>
            <a:endParaRPr lang="en-US" sz="1700" dirty="0"/>
          </a:p>
        </p:txBody>
      </p:sp>
      <p:sp>
        <p:nvSpPr>
          <p:cNvPr id="8" name="Text 5"/>
          <p:cNvSpPr/>
          <p:nvPr/>
        </p:nvSpPr>
        <p:spPr>
          <a:xfrm>
            <a:off x="758309" y="5641062"/>
            <a:ext cx="762738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Vaishnavi Singh      [RA2311003030064]</a:t>
            </a:r>
            <a:endParaRPr lang="en-US" sz="1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43783" y="584359"/>
            <a:ext cx="9577030" cy="6043732"/>
          </a:xfrm>
          <a:prstGeom prst="rect">
            <a:avLst/>
          </a:prstGeom>
        </p:spPr>
      </p:pic>
      <p:sp>
        <p:nvSpPr>
          <p:cNvPr id="3" name="Text 0"/>
          <p:cNvSpPr/>
          <p:nvPr/>
        </p:nvSpPr>
        <p:spPr>
          <a:xfrm>
            <a:off x="743783" y="6946821"/>
            <a:ext cx="5592842" cy="699016"/>
          </a:xfrm>
          <a:prstGeom prst="rect">
            <a:avLst/>
          </a:prstGeom>
          <a:noFill/>
          <a:ln/>
        </p:spPr>
        <p:txBody>
          <a:bodyPr wrap="none" lIns="0" tIns="0" rIns="0" bIns="0" rtlCol="0" anchor="t"/>
          <a:lstStyle/>
          <a:p>
            <a:pPr marL="0" indent="0">
              <a:lnSpc>
                <a:spcPts val="5500"/>
              </a:lnSpc>
              <a:buNone/>
            </a:pPr>
            <a:endParaRPr lang="en-US" sz="4400" dirty="0"/>
          </a:p>
        </p:txBody>
      </p:sp>
      <p:sp>
        <p:nvSpPr>
          <p:cNvPr id="5" name="Rectangle 4">
            <a:extLst>
              <a:ext uri="{FF2B5EF4-FFF2-40B4-BE49-F238E27FC236}">
                <a16:creationId xmlns:a16="http://schemas.microsoft.com/office/drawing/2014/main" id="{6597B751-FEC7-AF5B-0AD6-A82ABE114FBD}"/>
              </a:ext>
            </a:extLst>
          </p:cNvPr>
          <p:cNvSpPr/>
          <p:nvPr/>
        </p:nvSpPr>
        <p:spPr>
          <a:xfrm>
            <a:off x="12877800" y="7800975"/>
            <a:ext cx="1657350" cy="3429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highlight>
                <a:srgbClr val="000000"/>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2312075"/>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CONCLUSION</a:t>
            </a:r>
            <a:endParaRPr lang="en-US" sz="4450" dirty="0"/>
          </a:p>
        </p:txBody>
      </p:sp>
      <p:sp>
        <p:nvSpPr>
          <p:cNvPr id="4" name="Text 1"/>
          <p:cNvSpPr/>
          <p:nvPr/>
        </p:nvSpPr>
        <p:spPr>
          <a:xfrm>
            <a:off x="758309" y="3349704"/>
            <a:ext cx="7627382" cy="69342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 Game is played between Computer (System) and user, so it can also be played when you are along (no need to wait for anyone).</a:t>
            </a:r>
            <a:endParaRPr lang="en-US" sz="1700" dirty="0"/>
          </a:p>
        </p:txBody>
      </p:sp>
      <p:sp>
        <p:nvSpPr>
          <p:cNvPr id="5" name="Text 2"/>
          <p:cNvSpPr/>
          <p:nvPr/>
        </p:nvSpPr>
        <p:spPr>
          <a:xfrm>
            <a:off x="758309" y="4286845"/>
            <a:ext cx="7627382" cy="69342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 Also there will be leaderboard which will keeps you challenging by showing number of matches won, number of matches losed.</a:t>
            </a:r>
            <a:endParaRPr lang="en-US" sz="1700" dirty="0"/>
          </a:p>
        </p:txBody>
      </p:sp>
      <p:sp>
        <p:nvSpPr>
          <p:cNvPr id="6" name="Text 3"/>
          <p:cNvSpPr/>
          <p:nvPr/>
        </p:nvSpPr>
        <p:spPr>
          <a:xfrm>
            <a:off x="758309" y="5223986"/>
            <a:ext cx="7627382" cy="69342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 Also it can be played anywhere to relax and refresh mind by just opening in computer system.</a:t>
            </a:r>
            <a:endParaRPr lang="en-US" sz="17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58309" y="2048113"/>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Future Scope:</a:t>
            </a:r>
            <a:endParaRPr lang="en-US" sz="4450" dirty="0"/>
          </a:p>
        </p:txBody>
      </p:sp>
      <p:pic>
        <p:nvPicPr>
          <p:cNvPr id="3" name="Image 0" descr="preencoded.png"/>
          <p:cNvPicPr>
            <a:picLocks noChangeAspect="1"/>
          </p:cNvPicPr>
          <p:nvPr/>
        </p:nvPicPr>
        <p:blipFill>
          <a:blip r:embed="rId3"/>
          <a:stretch>
            <a:fillRect/>
          </a:stretch>
        </p:blipFill>
        <p:spPr>
          <a:xfrm>
            <a:off x="758309" y="3194090"/>
            <a:ext cx="541615" cy="541615"/>
          </a:xfrm>
          <a:prstGeom prst="rect">
            <a:avLst/>
          </a:prstGeom>
        </p:spPr>
      </p:pic>
      <p:sp>
        <p:nvSpPr>
          <p:cNvPr id="4" name="Text 1"/>
          <p:cNvSpPr/>
          <p:nvPr/>
        </p:nvSpPr>
        <p:spPr>
          <a:xfrm>
            <a:off x="758309" y="3952280"/>
            <a:ext cx="3034665" cy="712470"/>
          </a:xfrm>
          <a:prstGeom prst="rect">
            <a:avLst/>
          </a:prstGeom>
          <a:noFill/>
          <a:ln/>
        </p:spPr>
        <p:txBody>
          <a:bodyPr wrap="squar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Advanced game mechanics</a:t>
            </a:r>
            <a:endParaRPr lang="en-US" sz="2200" dirty="0"/>
          </a:p>
        </p:txBody>
      </p:sp>
      <p:sp>
        <p:nvSpPr>
          <p:cNvPr id="5" name="Text 2"/>
          <p:cNvSpPr/>
          <p:nvPr/>
        </p:nvSpPr>
        <p:spPr>
          <a:xfrm>
            <a:off x="758309" y="4794647"/>
            <a:ext cx="3034665" cy="138684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Implement additional features like best-of-five rounds, scoring systems, or multiplayer modes.</a:t>
            </a:r>
            <a:endParaRPr lang="en-US" sz="1700" dirty="0"/>
          </a:p>
        </p:txBody>
      </p:sp>
      <p:pic>
        <p:nvPicPr>
          <p:cNvPr id="6" name="Image 1" descr="preencoded.png"/>
          <p:cNvPicPr>
            <a:picLocks noChangeAspect="1"/>
          </p:cNvPicPr>
          <p:nvPr/>
        </p:nvPicPr>
        <p:blipFill>
          <a:blip r:embed="rId4"/>
          <a:stretch>
            <a:fillRect/>
          </a:stretch>
        </p:blipFill>
        <p:spPr>
          <a:xfrm>
            <a:off x="4117896" y="3194090"/>
            <a:ext cx="541615" cy="541615"/>
          </a:xfrm>
          <a:prstGeom prst="rect">
            <a:avLst/>
          </a:prstGeom>
        </p:spPr>
      </p:pic>
      <p:sp>
        <p:nvSpPr>
          <p:cNvPr id="7" name="Text 3"/>
          <p:cNvSpPr/>
          <p:nvPr/>
        </p:nvSpPr>
        <p:spPr>
          <a:xfrm>
            <a:off x="4117896" y="3952280"/>
            <a:ext cx="293846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GUI development</a:t>
            </a:r>
            <a:endParaRPr lang="en-US" sz="2200" dirty="0"/>
          </a:p>
        </p:txBody>
      </p:sp>
      <p:sp>
        <p:nvSpPr>
          <p:cNvPr id="8" name="Text 4"/>
          <p:cNvSpPr/>
          <p:nvPr/>
        </p:nvSpPr>
        <p:spPr>
          <a:xfrm>
            <a:off x="4117896" y="4438412"/>
            <a:ext cx="3034784"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Create a graphical user interface using libraries like Tkinter or PyGame.</a:t>
            </a:r>
            <a:endParaRPr lang="en-US" sz="1700" dirty="0"/>
          </a:p>
        </p:txBody>
      </p:sp>
      <p:pic>
        <p:nvPicPr>
          <p:cNvPr id="9" name="Image 2" descr="preencoded.png"/>
          <p:cNvPicPr>
            <a:picLocks noChangeAspect="1"/>
          </p:cNvPicPr>
          <p:nvPr/>
        </p:nvPicPr>
        <p:blipFill>
          <a:blip r:embed="rId5"/>
          <a:stretch>
            <a:fillRect/>
          </a:stretch>
        </p:blipFill>
        <p:spPr>
          <a:xfrm>
            <a:off x="7477601" y="3194090"/>
            <a:ext cx="541615" cy="541615"/>
          </a:xfrm>
          <a:prstGeom prst="rect">
            <a:avLst/>
          </a:prstGeom>
        </p:spPr>
      </p:pic>
      <p:sp>
        <p:nvSpPr>
          <p:cNvPr id="10" name="Text 5"/>
          <p:cNvSpPr/>
          <p:nvPr/>
        </p:nvSpPr>
        <p:spPr>
          <a:xfrm>
            <a:off x="7477601" y="3952280"/>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AI integration</a:t>
            </a:r>
            <a:endParaRPr lang="en-US" sz="2200" dirty="0"/>
          </a:p>
        </p:txBody>
      </p:sp>
      <p:sp>
        <p:nvSpPr>
          <p:cNvPr id="11" name="Text 6"/>
          <p:cNvSpPr/>
          <p:nvPr/>
        </p:nvSpPr>
        <p:spPr>
          <a:xfrm>
            <a:off x="7477601" y="4438412"/>
            <a:ext cx="3034784"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Implement basic AI to adapt or improve computer decisions.</a:t>
            </a:r>
            <a:endParaRPr lang="en-US" sz="1700" dirty="0"/>
          </a:p>
        </p:txBody>
      </p:sp>
      <p:pic>
        <p:nvPicPr>
          <p:cNvPr id="12" name="Image 3" descr="preencoded.png"/>
          <p:cNvPicPr>
            <a:picLocks noChangeAspect="1"/>
          </p:cNvPicPr>
          <p:nvPr/>
        </p:nvPicPr>
        <p:blipFill>
          <a:blip r:embed="rId6"/>
          <a:stretch>
            <a:fillRect/>
          </a:stretch>
        </p:blipFill>
        <p:spPr>
          <a:xfrm>
            <a:off x="10837307" y="3194090"/>
            <a:ext cx="541615" cy="541615"/>
          </a:xfrm>
          <a:prstGeom prst="rect">
            <a:avLst/>
          </a:prstGeom>
        </p:spPr>
      </p:pic>
      <p:sp>
        <p:nvSpPr>
          <p:cNvPr id="13" name="Text 7"/>
          <p:cNvSpPr/>
          <p:nvPr/>
        </p:nvSpPr>
        <p:spPr>
          <a:xfrm>
            <a:off x="10837307" y="3952280"/>
            <a:ext cx="3034784" cy="712470"/>
          </a:xfrm>
          <a:prstGeom prst="rect">
            <a:avLst/>
          </a:prstGeom>
          <a:noFill/>
          <a:ln/>
        </p:spPr>
        <p:txBody>
          <a:bodyPr wrap="squar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Network-based play</a:t>
            </a:r>
            <a:endParaRPr lang="en-US" sz="2200" dirty="0"/>
          </a:p>
        </p:txBody>
      </p:sp>
      <p:sp>
        <p:nvSpPr>
          <p:cNvPr id="14" name="Text 8"/>
          <p:cNvSpPr/>
          <p:nvPr/>
        </p:nvSpPr>
        <p:spPr>
          <a:xfrm>
            <a:off x="10837307" y="4794647"/>
            <a:ext cx="3034784"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Expand the game to support online multiplayer via socket programming.</a:t>
            </a:r>
            <a:endParaRPr lang="en-US" sz="1700" dirty="0"/>
          </a:p>
        </p:txBody>
      </p:sp>
      <p:pic>
        <p:nvPicPr>
          <p:cNvPr id="15" name="Picture 14">
            <a:extLst>
              <a:ext uri="{FF2B5EF4-FFF2-40B4-BE49-F238E27FC236}">
                <a16:creationId xmlns:a16="http://schemas.microsoft.com/office/drawing/2014/main" id="{EB901BCF-E43F-7CC9-33C1-F22ED0AFCB71}"/>
              </a:ext>
            </a:extLst>
          </p:cNvPr>
          <p:cNvPicPr>
            <a:picLocks noChangeAspect="1"/>
          </p:cNvPicPr>
          <p:nvPr/>
        </p:nvPicPr>
        <p:blipFill>
          <a:blip r:embed="rId7"/>
          <a:stretch>
            <a:fillRect/>
          </a:stretch>
        </p:blipFill>
        <p:spPr>
          <a:xfrm>
            <a:off x="12864774" y="7767050"/>
            <a:ext cx="1664352" cy="35359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58309" y="2604611"/>
            <a:ext cx="5701546" cy="712708"/>
          </a:xfrm>
          <a:prstGeom prst="rect">
            <a:avLst/>
          </a:prstGeom>
          <a:noFill/>
          <a:ln/>
        </p:spPr>
        <p:txBody>
          <a:bodyPr wrap="none" lIns="0" tIns="0" rIns="0" bIns="0" rtlCol="0" anchor="t"/>
          <a:lstStyle/>
          <a:p>
            <a:pPr marL="0" indent="0">
              <a:lnSpc>
                <a:spcPts val="5600"/>
              </a:lnSpc>
              <a:buNone/>
            </a:pPr>
            <a:r>
              <a:rPr lang="en-US" sz="4450" u="sng" dirty="0">
                <a:solidFill>
                  <a:srgbClr val="FAEBEB"/>
                </a:solidFill>
                <a:latin typeface="Dela Gothic One" pitchFamily="34" charset="0"/>
                <a:ea typeface="Dela Gothic One" pitchFamily="34" charset="-122"/>
                <a:cs typeface="Dela Gothic One" pitchFamily="34" charset="-120"/>
              </a:rPr>
              <a:t>REFERENCES</a:t>
            </a:r>
            <a:endParaRPr lang="en-US" sz="4450" dirty="0"/>
          </a:p>
        </p:txBody>
      </p:sp>
      <p:sp>
        <p:nvSpPr>
          <p:cNvPr id="3" name="Text 1"/>
          <p:cNvSpPr/>
          <p:nvPr/>
        </p:nvSpPr>
        <p:spPr>
          <a:xfrm>
            <a:off x="758309" y="3750588"/>
            <a:ext cx="13113782" cy="69342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 </a:t>
            </a:r>
            <a:r>
              <a:rPr lang="en-US" sz="1700" u="sng" dirty="0">
                <a:solidFill>
                  <a:srgbClr val="C91313"/>
                </a:solidFill>
                <a:latin typeface="DM Sans" pitchFamily="34" charset="0"/>
                <a:ea typeface="DM Sans" pitchFamily="34" charset="-122"/>
                <a:cs typeface="DM Sans" pitchFamily="34" charset="-120"/>
                <a:hlinkClick r:id="rId3">
                  <a:extLst>
                    <a:ext uri="{A12FA001-AC4F-418D-AE19-62706E023703}">
                      <ahyp:hlinkClr xmlns:ahyp="http://schemas.microsoft.com/office/drawing/2018/hyperlinkcolor" val="tx"/>
                    </a:ext>
                  </a:extLst>
                </a:hlinkClick>
              </a:rPr>
              <a:t>https://www.tutorialspoint.com/python/python_gui_programming.htm#:~:text=Tkinter%</a:t>
            </a:r>
            <a:r>
              <a:rPr lang="en-US" sz="1700" u="sng" dirty="0">
                <a:solidFill>
                  <a:srgbClr val="C91313"/>
                </a:solidFill>
                <a:latin typeface="DM Sans" pitchFamily="34" charset="0"/>
                <a:ea typeface="DM Sans" pitchFamily="34" charset="-122"/>
                <a:cs typeface="DM Sans" pitchFamily="34" charset="-120"/>
                <a:hlinkClick r:id="rId4">
                  <a:extLst>
                    <a:ext uri="{A12FA001-AC4F-418D-AE19-62706E023703}">
                      <ahyp:hlinkClr xmlns:ahyp="http://schemas.microsoft.com/office/drawing/2018/hyperlinkcolor" val="tx"/>
                    </a:ext>
                  </a:extLst>
                </a:hlinkClick>
              </a:rPr>
              <a:t> 20Programming,to%20the%20Tk%20GUI%20toolkit.</a:t>
            </a:r>
            <a:endParaRPr lang="en-US" sz="1700" dirty="0"/>
          </a:p>
        </p:txBody>
      </p:sp>
      <p:sp>
        <p:nvSpPr>
          <p:cNvPr id="4" name="Text 2"/>
          <p:cNvSpPr/>
          <p:nvPr/>
        </p:nvSpPr>
        <p:spPr>
          <a:xfrm>
            <a:off x="758309" y="4687729"/>
            <a:ext cx="1311378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 </a:t>
            </a:r>
            <a:r>
              <a:rPr lang="en-US" sz="1700" u="sng" dirty="0">
                <a:solidFill>
                  <a:srgbClr val="C91313"/>
                </a:solidFill>
                <a:latin typeface="DM Sans" pitchFamily="34" charset="0"/>
                <a:ea typeface="DM Sans" pitchFamily="34" charset="-122"/>
                <a:cs typeface="DM Sans" pitchFamily="34" charset="-120"/>
                <a:hlinkClick r:id="rId5">
                  <a:extLst>
                    <a:ext uri="{A12FA001-AC4F-418D-AE19-62706E023703}">
                      <ahyp:hlinkClr xmlns:ahyp="http://schemas.microsoft.com/office/drawing/2018/hyperlinkcolor" val="tx"/>
                    </a:ext>
                  </a:extLst>
                </a:hlinkClick>
              </a:rPr>
              <a:t>https://www.geeksforgeeks.org/python-gui-tkinter/</a:t>
            </a:r>
            <a:endParaRPr lang="en-US" sz="1700" dirty="0"/>
          </a:p>
        </p:txBody>
      </p:sp>
      <p:sp>
        <p:nvSpPr>
          <p:cNvPr id="5" name="Text 3"/>
          <p:cNvSpPr/>
          <p:nvPr/>
        </p:nvSpPr>
        <p:spPr>
          <a:xfrm>
            <a:off x="758309" y="5278160"/>
            <a:ext cx="1311378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 </a:t>
            </a:r>
            <a:r>
              <a:rPr lang="en-US" sz="1700" u="sng" dirty="0">
                <a:solidFill>
                  <a:srgbClr val="C91313"/>
                </a:solidFill>
                <a:latin typeface="DM Sans" pitchFamily="34" charset="0"/>
                <a:ea typeface="DM Sans" pitchFamily="34" charset="-122"/>
                <a:cs typeface="DM Sans" pitchFamily="34" charset="-120"/>
                <a:hlinkClick r:id="rId6">
                  <a:extLst>
                    <a:ext uri="{A12FA001-AC4F-418D-AE19-62706E023703}">
                      <ahyp:hlinkClr xmlns:ahyp="http://schemas.microsoft.com/office/drawing/2018/hyperlinkcolor" val="tx"/>
                    </a:ext>
                  </a:extLst>
                </a:hlinkClick>
              </a:rPr>
              <a:t>https://youtu.be/EPwszp6Ecgs</a:t>
            </a:r>
            <a:endParaRPr lang="en-US" sz="1700" dirty="0"/>
          </a:p>
        </p:txBody>
      </p:sp>
      <p:pic>
        <p:nvPicPr>
          <p:cNvPr id="6" name="Picture 5">
            <a:extLst>
              <a:ext uri="{FF2B5EF4-FFF2-40B4-BE49-F238E27FC236}">
                <a16:creationId xmlns:a16="http://schemas.microsoft.com/office/drawing/2014/main" id="{4B9A2774-DA2A-DB49-433A-820F5BC6D87D}"/>
              </a:ext>
            </a:extLst>
          </p:cNvPr>
          <p:cNvPicPr>
            <a:picLocks noChangeAspect="1"/>
          </p:cNvPicPr>
          <p:nvPr/>
        </p:nvPicPr>
        <p:blipFill>
          <a:blip r:embed="rId7"/>
          <a:stretch>
            <a:fillRect/>
          </a:stretch>
        </p:blipFill>
        <p:spPr>
          <a:xfrm>
            <a:off x="12845724" y="7767050"/>
            <a:ext cx="1664352" cy="35359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451387" y="-304404"/>
            <a:ext cx="2193165" cy="1652386"/>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69969" y="506575"/>
            <a:ext cx="774441" cy="77444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2052178" y="786168"/>
            <a:ext cx="824966" cy="82496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227971" y="0"/>
            <a:ext cx="3402429" cy="1777004"/>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571612" y="7338601"/>
            <a:ext cx="1793416" cy="8909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ign with text on it&#10;&#10;Description automatically generated">
            <a:extLst>
              <a:ext uri="{FF2B5EF4-FFF2-40B4-BE49-F238E27FC236}">
                <a16:creationId xmlns:a16="http://schemas.microsoft.com/office/drawing/2014/main" id="{47A43B51-5E10-FCED-0A15-892867D4F527}"/>
              </a:ext>
            </a:extLst>
          </p:cNvPr>
          <p:cNvPicPr>
            <a:picLocks noChangeAspect="1"/>
          </p:cNvPicPr>
          <p:nvPr/>
        </p:nvPicPr>
        <p:blipFill>
          <a:blip r:embed="rId2"/>
          <a:stretch>
            <a:fillRect/>
          </a:stretch>
        </p:blipFill>
        <p:spPr>
          <a:xfrm>
            <a:off x="3972560" y="772160"/>
            <a:ext cx="6685278" cy="6685278"/>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124896" y="7743771"/>
            <a:ext cx="977883" cy="48582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2618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758309" y="616506"/>
            <a:ext cx="7627382" cy="983575"/>
          </a:xfrm>
          <a:prstGeom prst="rect">
            <a:avLst/>
          </a:prstGeom>
          <a:noFill/>
          <a:ln/>
        </p:spPr>
        <p:txBody>
          <a:bodyPr wrap="none" lIns="0" tIns="0" rIns="0" bIns="0" rtlCol="0" anchor="t"/>
          <a:lstStyle/>
          <a:p>
            <a:pPr marL="0" indent="0">
              <a:lnSpc>
                <a:spcPts val="7700"/>
              </a:lnSpc>
              <a:buNone/>
            </a:pPr>
            <a:r>
              <a:rPr lang="en-US" sz="6150" dirty="0">
                <a:solidFill>
                  <a:srgbClr val="FAEBEB"/>
                </a:solidFill>
                <a:latin typeface="Dela Gothic One" pitchFamily="34" charset="0"/>
                <a:ea typeface="Dela Gothic One" pitchFamily="34" charset="-122"/>
                <a:cs typeface="Dela Gothic One" pitchFamily="34" charset="-120"/>
              </a:rPr>
              <a:t>Introduction</a:t>
            </a:r>
            <a:endParaRPr lang="en-US" sz="6150" dirty="0"/>
          </a:p>
        </p:txBody>
      </p:sp>
      <p:sp>
        <p:nvSpPr>
          <p:cNvPr id="4" name="Text 1"/>
          <p:cNvSpPr/>
          <p:nvPr/>
        </p:nvSpPr>
        <p:spPr>
          <a:xfrm>
            <a:off x="758309" y="1925003"/>
            <a:ext cx="7627382" cy="346710"/>
          </a:xfrm>
          <a:prstGeom prst="rect">
            <a:avLst/>
          </a:prstGeom>
          <a:noFill/>
          <a:ln/>
        </p:spPr>
        <p:txBody>
          <a:bodyPr wrap="none" lIns="0" tIns="0" rIns="0" bIns="0" rtlCol="0" anchor="t"/>
          <a:lstStyle/>
          <a:p>
            <a:pPr marL="0" indent="0">
              <a:lnSpc>
                <a:spcPts val="2700"/>
              </a:lnSpc>
              <a:buNone/>
            </a:pPr>
            <a:endParaRPr lang="en-US" sz="1700" dirty="0"/>
          </a:p>
        </p:txBody>
      </p:sp>
      <p:sp>
        <p:nvSpPr>
          <p:cNvPr id="5" name="Text 2"/>
          <p:cNvSpPr/>
          <p:nvPr/>
        </p:nvSpPr>
        <p:spPr>
          <a:xfrm>
            <a:off x="758309" y="2515433"/>
            <a:ext cx="7627382" cy="242697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"Rock, Paper, Scissors" is a simple, classic hand game that can be easily implemented in Python. The game involves two players, where each selects one of the options: rock, paper, or scissors. The winner is determined by a set of rules: rock beats scissors, scissors beat paper, and paper beats rock.      By creating a Rock, Paper, Scissors game in Python, one can learn how to structure simple programs, use control flow, and work with the randomization feature for generating the computer's move.</a:t>
            </a:r>
            <a:endParaRPr lang="en-US" sz="1700" dirty="0"/>
          </a:p>
        </p:txBody>
      </p:sp>
      <p:sp>
        <p:nvSpPr>
          <p:cNvPr id="6" name="Text 3"/>
          <p:cNvSpPr/>
          <p:nvPr/>
        </p:nvSpPr>
        <p:spPr>
          <a:xfrm>
            <a:off x="758309" y="5186124"/>
            <a:ext cx="7627382" cy="242697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It is a game constructed  using tkinter library. ThIs game is GUI. The game contains sign up page /login page, welcome page, main game page, result page, leaderboard page. Login /Sign up page and leaderboard is connected to database to store data of players. In Leaderboard page there is option to switch theme (Light and Dark) also leaderboard will show names of all the players (Signed up players), matches played, matches won, matches lose, matches tied.</a:t>
            </a:r>
            <a:endParaRPr lang="en-US" sz="1700" dirty="0"/>
          </a:p>
        </p:txBody>
      </p:sp>
      <p:pic>
        <p:nvPicPr>
          <p:cNvPr id="9" name="Picture 8">
            <a:extLst>
              <a:ext uri="{FF2B5EF4-FFF2-40B4-BE49-F238E27FC236}">
                <a16:creationId xmlns:a16="http://schemas.microsoft.com/office/drawing/2014/main" id="{840C5362-5377-3C55-8F61-AF13A5179E53}"/>
              </a:ext>
            </a:extLst>
          </p:cNvPr>
          <p:cNvPicPr>
            <a:picLocks noChangeAspect="1"/>
          </p:cNvPicPr>
          <p:nvPr/>
        </p:nvPicPr>
        <p:blipFill>
          <a:blip r:embed="rId3"/>
          <a:stretch>
            <a:fillRect/>
          </a:stretch>
        </p:blipFill>
        <p:spPr>
          <a:xfrm>
            <a:off x="9143999" y="0"/>
            <a:ext cx="5486401"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663059" y="1038225"/>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Objectives:</a:t>
            </a:r>
            <a:endParaRPr lang="en-US" sz="4450" dirty="0"/>
          </a:p>
        </p:txBody>
      </p:sp>
      <p:sp>
        <p:nvSpPr>
          <p:cNvPr id="4" name="Text 1"/>
          <p:cNvSpPr/>
          <p:nvPr/>
        </p:nvSpPr>
        <p:spPr>
          <a:xfrm>
            <a:off x="1104781" y="3133130"/>
            <a:ext cx="10887194"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Grasp fundamental Python programming concepts like loops, conditional statements, and functions.</a:t>
            </a:r>
            <a:endParaRPr lang="en-US" sz="1700" dirty="0"/>
          </a:p>
        </p:txBody>
      </p:sp>
      <p:sp>
        <p:nvSpPr>
          <p:cNvPr id="5" name="Text 2"/>
          <p:cNvSpPr/>
          <p:nvPr/>
        </p:nvSpPr>
        <p:spPr>
          <a:xfrm>
            <a:off x="1104780" y="3902273"/>
            <a:ext cx="10363319"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Learn to handle user input and compare it with computer-generated choices.</a:t>
            </a:r>
            <a:endParaRPr lang="en-US" sz="1700" dirty="0"/>
          </a:p>
        </p:txBody>
      </p:sp>
      <p:sp>
        <p:nvSpPr>
          <p:cNvPr id="6" name="Text 3"/>
          <p:cNvSpPr/>
          <p:nvPr/>
        </p:nvSpPr>
        <p:spPr>
          <a:xfrm>
            <a:off x="1104780" y="4671417"/>
            <a:ext cx="10134719"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Implement the logic for determining the winner based on the game rules.</a:t>
            </a:r>
            <a:endParaRPr lang="en-US" sz="1700" dirty="0"/>
          </a:p>
        </p:txBody>
      </p:sp>
      <p:sp>
        <p:nvSpPr>
          <p:cNvPr id="7" name="Text 4"/>
          <p:cNvSpPr/>
          <p:nvPr/>
        </p:nvSpPr>
        <p:spPr>
          <a:xfrm>
            <a:off x="1104780" y="5440561"/>
            <a:ext cx="10287119"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Develop basic randomness by using Python's `random` module for computer choices.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96384" y="1144905"/>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Benefits:</a:t>
            </a:r>
            <a:endParaRPr lang="en-US" sz="4450" dirty="0"/>
          </a:p>
        </p:txBody>
      </p:sp>
      <p:sp>
        <p:nvSpPr>
          <p:cNvPr id="4" name="Text 1"/>
          <p:cNvSpPr/>
          <p:nvPr/>
        </p:nvSpPr>
        <p:spPr>
          <a:xfrm>
            <a:off x="1104900" y="2959775"/>
            <a:ext cx="7280791" cy="693420"/>
          </a:xfrm>
          <a:prstGeom prst="rect">
            <a:avLst/>
          </a:prstGeom>
          <a:noFill/>
          <a:ln/>
        </p:spPr>
        <p:txBody>
          <a:bodyPr wrap="square" lIns="0" tIns="0" rIns="0" bIns="0" rtlCol="0" anchor="t"/>
          <a:lstStyle/>
          <a:p>
            <a:pPr marL="342900" indent="-342900" algn="l">
              <a:lnSpc>
                <a:spcPts val="2700"/>
              </a:lnSpc>
              <a:buSzPct val="100000"/>
              <a:buFont typeface="+mj-lt"/>
              <a:buAutoNum type="arabicPeriod"/>
            </a:pPr>
            <a:r>
              <a:rPr lang="en-US" sz="1700" dirty="0">
                <a:solidFill>
                  <a:srgbClr val="FFE5E5"/>
                </a:solidFill>
                <a:latin typeface="DM Sans" pitchFamily="34" charset="0"/>
                <a:ea typeface="DM Sans" pitchFamily="34" charset="-122"/>
                <a:cs typeface="DM Sans" pitchFamily="34" charset="-120"/>
              </a:rPr>
              <a:t>Strengthens logic building: Helps in learning control structures and decision-making in programming.</a:t>
            </a:r>
            <a:endParaRPr lang="en-US" sz="1700" dirty="0"/>
          </a:p>
        </p:txBody>
      </p:sp>
      <p:sp>
        <p:nvSpPr>
          <p:cNvPr id="5" name="Text 2"/>
          <p:cNvSpPr/>
          <p:nvPr/>
        </p:nvSpPr>
        <p:spPr>
          <a:xfrm>
            <a:off x="1104900" y="3920251"/>
            <a:ext cx="7280791" cy="693420"/>
          </a:xfrm>
          <a:prstGeom prst="rect">
            <a:avLst/>
          </a:prstGeom>
          <a:noFill/>
          <a:ln/>
        </p:spPr>
        <p:txBody>
          <a:bodyPr wrap="square" lIns="0" tIns="0" rIns="0" bIns="0" rtlCol="0" anchor="t"/>
          <a:lstStyle/>
          <a:p>
            <a:pPr marL="342900" indent="-342900" algn="l">
              <a:lnSpc>
                <a:spcPts val="2700"/>
              </a:lnSpc>
              <a:buSzPct val="100000"/>
              <a:buFont typeface="+mj-lt"/>
              <a:buAutoNum type="arabicPeriod" startAt="2"/>
            </a:pPr>
            <a:r>
              <a:rPr lang="en-US" sz="1700" dirty="0">
                <a:solidFill>
                  <a:srgbClr val="FFE5E5"/>
                </a:solidFill>
                <a:latin typeface="DM Sans" pitchFamily="34" charset="0"/>
                <a:ea typeface="DM Sans" pitchFamily="34" charset="-122"/>
                <a:cs typeface="DM Sans" pitchFamily="34" charset="-120"/>
              </a:rPr>
              <a:t>Introduces randomization: Teaches the use of libraries like random for adding unpredictability in code.</a:t>
            </a:r>
            <a:endParaRPr lang="en-US" sz="1700" dirty="0"/>
          </a:p>
        </p:txBody>
      </p:sp>
      <p:sp>
        <p:nvSpPr>
          <p:cNvPr id="6" name="Text 3"/>
          <p:cNvSpPr/>
          <p:nvPr/>
        </p:nvSpPr>
        <p:spPr>
          <a:xfrm>
            <a:off x="1104900" y="4755357"/>
            <a:ext cx="7280791" cy="346710"/>
          </a:xfrm>
          <a:prstGeom prst="rect">
            <a:avLst/>
          </a:prstGeom>
          <a:noFill/>
          <a:ln/>
        </p:spPr>
        <p:txBody>
          <a:bodyPr wrap="none" lIns="0" tIns="0" rIns="0" bIns="0" rtlCol="0" anchor="t"/>
          <a:lstStyle/>
          <a:p>
            <a:pPr marL="342900" indent="-342900" algn="l">
              <a:lnSpc>
                <a:spcPts val="2700"/>
              </a:lnSpc>
              <a:buSzPct val="100000"/>
              <a:buFont typeface="+mj-lt"/>
              <a:buAutoNum type="arabicPeriod" startAt="3"/>
            </a:pPr>
            <a:r>
              <a:rPr lang="en-US" sz="1700" dirty="0">
                <a:solidFill>
                  <a:srgbClr val="FFE5E5"/>
                </a:solidFill>
                <a:latin typeface="DM Sans" pitchFamily="34" charset="0"/>
                <a:ea typeface="DM Sans" pitchFamily="34" charset="-122"/>
                <a:cs typeface="DM Sans" pitchFamily="34" charset="-120"/>
              </a:rPr>
              <a:t>User interaction: Enables beginners to work with input/output functions.</a:t>
            </a:r>
            <a:endParaRPr lang="en-US" sz="1700" dirty="0"/>
          </a:p>
        </p:txBody>
      </p:sp>
      <p:sp>
        <p:nvSpPr>
          <p:cNvPr id="7" name="Text 4"/>
          <p:cNvSpPr/>
          <p:nvPr/>
        </p:nvSpPr>
        <p:spPr>
          <a:xfrm>
            <a:off x="1104900" y="5267206"/>
            <a:ext cx="7280791" cy="693420"/>
          </a:xfrm>
          <a:prstGeom prst="rect">
            <a:avLst/>
          </a:prstGeom>
          <a:noFill/>
          <a:ln/>
        </p:spPr>
        <p:txBody>
          <a:bodyPr wrap="square" lIns="0" tIns="0" rIns="0" bIns="0" rtlCol="0" anchor="t"/>
          <a:lstStyle/>
          <a:p>
            <a:pPr marL="342900" indent="-342900" algn="l">
              <a:lnSpc>
                <a:spcPts val="2700"/>
              </a:lnSpc>
              <a:buSzPct val="100000"/>
              <a:buFont typeface="+mj-lt"/>
              <a:buAutoNum type="arabicPeriod" startAt="4"/>
            </a:pPr>
            <a:r>
              <a:rPr lang="en-US" sz="1700" dirty="0">
                <a:solidFill>
                  <a:srgbClr val="FFE5E5"/>
                </a:solidFill>
                <a:latin typeface="DM Sans" pitchFamily="34" charset="0"/>
                <a:ea typeface="DM Sans" pitchFamily="34" charset="-122"/>
                <a:cs typeface="DM Sans" pitchFamily="34" charset="-120"/>
              </a:rPr>
              <a:t>Simple game mechanics: Provides a clear understanding of flow and function definitions.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8309" y="1295281"/>
            <a:ext cx="6141958"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SYSTEM  REQUIREMENTS</a:t>
            </a:r>
            <a:endParaRPr lang="en-US" sz="4450" dirty="0"/>
          </a:p>
        </p:txBody>
      </p:sp>
      <p:pic>
        <p:nvPicPr>
          <p:cNvPr id="3" name="Image 0" descr="preencoded.png"/>
          <p:cNvPicPr>
            <a:picLocks noChangeAspect="1"/>
          </p:cNvPicPr>
          <p:nvPr/>
        </p:nvPicPr>
        <p:blipFill>
          <a:blip r:embed="rId3"/>
          <a:stretch>
            <a:fillRect/>
          </a:stretch>
        </p:blipFill>
        <p:spPr>
          <a:xfrm>
            <a:off x="758309" y="2441258"/>
            <a:ext cx="541615" cy="541615"/>
          </a:xfrm>
          <a:prstGeom prst="rect">
            <a:avLst/>
          </a:prstGeom>
        </p:spPr>
      </p:pic>
      <p:sp>
        <p:nvSpPr>
          <p:cNvPr id="4" name="Text 1"/>
          <p:cNvSpPr/>
          <p:nvPr/>
        </p:nvSpPr>
        <p:spPr>
          <a:xfrm>
            <a:off x="758309" y="3199448"/>
            <a:ext cx="4154567" cy="712470"/>
          </a:xfrm>
          <a:prstGeom prst="rect">
            <a:avLst/>
          </a:prstGeom>
          <a:noFill/>
          <a:ln/>
        </p:spPr>
        <p:txBody>
          <a:bodyPr wrap="squar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SOFTWARE REQUIREMENT:</a:t>
            </a:r>
            <a:endParaRPr lang="en-US" sz="2200" dirty="0"/>
          </a:p>
        </p:txBody>
      </p:sp>
      <p:sp>
        <p:nvSpPr>
          <p:cNvPr id="5" name="Text 2"/>
          <p:cNvSpPr/>
          <p:nvPr/>
        </p:nvSpPr>
        <p:spPr>
          <a:xfrm>
            <a:off x="758309" y="4041815"/>
            <a:ext cx="4154567" cy="346710"/>
          </a:xfrm>
          <a:prstGeom prst="rect">
            <a:avLst/>
          </a:prstGeom>
          <a:noFill/>
          <a:ln/>
        </p:spPr>
        <p:txBody>
          <a:bodyPr wrap="none" lIns="0" tIns="0" rIns="0" bIns="0" rtlCol="0" anchor="t"/>
          <a:lstStyle/>
          <a:p>
            <a:pPr marL="0" indent="0" algn="l">
              <a:lnSpc>
                <a:spcPts val="2700"/>
              </a:lnSpc>
              <a:buNone/>
            </a:pPr>
            <a:endParaRPr lang="en-US" sz="1700" dirty="0"/>
          </a:p>
        </p:txBody>
      </p:sp>
      <p:sp>
        <p:nvSpPr>
          <p:cNvPr id="6" name="Text 3"/>
          <p:cNvSpPr/>
          <p:nvPr/>
        </p:nvSpPr>
        <p:spPr>
          <a:xfrm>
            <a:off x="1104781" y="4518422"/>
            <a:ext cx="3808095"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WINDOWS OS</a:t>
            </a:r>
            <a:endParaRPr lang="en-US" sz="1700" dirty="0"/>
          </a:p>
        </p:txBody>
      </p:sp>
      <p:sp>
        <p:nvSpPr>
          <p:cNvPr id="7" name="Text 4"/>
          <p:cNvSpPr/>
          <p:nvPr/>
        </p:nvSpPr>
        <p:spPr>
          <a:xfrm>
            <a:off x="1104781" y="4940856"/>
            <a:ext cx="3808095" cy="104013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APPLICATION SOFTWARE- FRONTEND- PYTHON GUI (by using tkinter python library) , </a:t>
            </a:r>
            <a:endParaRPr lang="en-US" sz="1700" dirty="0"/>
          </a:p>
        </p:txBody>
      </p:sp>
      <p:sp>
        <p:nvSpPr>
          <p:cNvPr id="8" name="Text 5"/>
          <p:cNvSpPr/>
          <p:nvPr/>
        </p:nvSpPr>
        <p:spPr>
          <a:xfrm>
            <a:off x="758309" y="6110883"/>
            <a:ext cx="4154567"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      BACK END- SQLite3</a:t>
            </a:r>
            <a:endParaRPr lang="en-US" sz="1700" dirty="0"/>
          </a:p>
        </p:txBody>
      </p:sp>
      <p:sp>
        <p:nvSpPr>
          <p:cNvPr id="9" name="Text 6"/>
          <p:cNvSpPr/>
          <p:nvPr/>
        </p:nvSpPr>
        <p:spPr>
          <a:xfrm>
            <a:off x="1104781" y="6587490"/>
            <a:ext cx="3808095"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platform- Python 3</a:t>
            </a:r>
            <a:endParaRPr lang="en-US" sz="1700" dirty="0"/>
          </a:p>
        </p:txBody>
      </p:sp>
      <p:pic>
        <p:nvPicPr>
          <p:cNvPr id="10" name="Image 1" descr="preencoded.png"/>
          <p:cNvPicPr>
            <a:picLocks noChangeAspect="1"/>
          </p:cNvPicPr>
          <p:nvPr/>
        </p:nvPicPr>
        <p:blipFill>
          <a:blip r:embed="rId4"/>
          <a:stretch>
            <a:fillRect/>
          </a:stretch>
        </p:blipFill>
        <p:spPr>
          <a:xfrm>
            <a:off x="5237798" y="2441258"/>
            <a:ext cx="541615" cy="541615"/>
          </a:xfrm>
          <a:prstGeom prst="rect">
            <a:avLst/>
          </a:prstGeom>
        </p:spPr>
      </p:pic>
      <p:sp>
        <p:nvSpPr>
          <p:cNvPr id="11" name="Text 7"/>
          <p:cNvSpPr/>
          <p:nvPr/>
        </p:nvSpPr>
        <p:spPr>
          <a:xfrm>
            <a:off x="5237798" y="3199448"/>
            <a:ext cx="4154686" cy="712470"/>
          </a:xfrm>
          <a:prstGeom prst="rect">
            <a:avLst/>
          </a:prstGeom>
          <a:noFill/>
          <a:ln/>
        </p:spPr>
        <p:txBody>
          <a:bodyPr wrap="squar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HARDWARE REQUIREMENT:</a:t>
            </a:r>
            <a:endParaRPr lang="en-US" sz="2200" dirty="0"/>
          </a:p>
        </p:txBody>
      </p:sp>
      <p:sp>
        <p:nvSpPr>
          <p:cNvPr id="12" name="Text 8"/>
          <p:cNvSpPr/>
          <p:nvPr/>
        </p:nvSpPr>
        <p:spPr>
          <a:xfrm>
            <a:off x="5237798" y="4041815"/>
            <a:ext cx="4154686" cy="346710"/>
          </a:xfrm>
          <a:prstGeom prst="rect">
            <a:avLst/>
          </a:prstGeom>
          <a:noFill/>
          <a:ln/>
        </p:spPr>
        <p:txBody>
          <a:bodyPr wrap="none" lIns="0" tIns="0" rIns="0" bIns="0" rtlCol="0" anchor="t"/>
          <a:lstStyle/>
          <a:p>
            <a:pPr marL="0" indent="0" algn="l">
              <a:lnSpc>
                <a:spcPts val="2700"/>
              </a:lnSpc>
              <a:buNone/>
            </a:pPr>
            <a:endParaRPr lang="en-US" sz="1700" dirty="0"/>
          </a:p>
        </p:txBody>
      </p:sp>
      <p:sp>
        <p:nvSpPr>
          <p:cNvPr id="13" name="Text 9"/>
          <p:cNvSpPr/>
          <p:nvPr/>
        </p:nvSpPr>
        <p:spPr>
          <a:xfrm>
            <a:off x="5584269" y="4518422"/>
            <a:ext cx="3808214"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Server with minimum 2GB space and 4GB ram</a:t>
            </a:r>
            <a:endParaRPr lang="en-US" sz="1700" dirty="0"/>
          </a:p>
        </p:txBody>
      </p:sp>
      <p:pic>
        <p:nvPicPr>
          <p:cNvPr id="14" name="Image 2" descr="preencoded.png"/>
          <p:cNvPicPr>
            <a:picLocks noChangeAspect="1"/>
          </p:cNvPicPr>
          <p:nvPr/>
        </p:nvPicPr>
        <p:blipFill>
          <a:blip r:embed="rId5"/>
          <a:stretch>
            <a:fillRect/>
          </a:stretch>
        </p:blipFill>
        <p:spPr>
          <a:xfrm>
            <a:off x="9717405" y="2441258"/>
            <a:ext cx="541615" cy="541615"/>
          </a:xfrm>
          <a:prstGeom prst="rect">
            <a:avLst/>
          </a:prstGeom>
        </p:spPr>
      </p:pic>
      <p:sp>
        <p:nvSpPr>
          <p:cNvPr id="15" name="Text 10"/>
          <p:cNvSpPr/>
          <p:nvPr/>
        </p:nvSpPr>
        <p:spPr>
          <a:xfrm>
            <a:off x="9717405" y="3199448"/>
            <a:ext cx="3134916"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Data Requirement:</a:t>
            </a:r>
            <a:endParaRPr lang="en-US" sz="2200" dirty="0"/>
          </a:p>
        </p:txBody>
      </p:sp>
      <p:sp>
        <p:nvSpPr>
          <p:cNvPr id="16" name="Text 11"/>
          <p:cNvSpPr/>
          <p:nvPr/>
        </p:nvSpPr>
        <p:spPr>
          <a:xfrm>
            <a:off x="9717405" y="3685580"/>
            <a:ext cx="4154567" cy="346710"/>
          </a:xfrm>
          <a:prstGeom prst="rect">
            <a:avLst/>
          </a:prstGeom>
          <a:noFill/>
          <a:ln/>
        </p:spPr>
        <p:txBody>
          <a:bodyPr wrap="none" lIns="0" tIns="0" rIns="0" bIns="0" rtlCol="0" anchor="t"/>
          <a:lstStyle/>
          <a:p>
            <a:pPr marL="0" indent="0" algn="l">
              <a:lnSpc>
                <a:spcPts val="2700"/>
              </a:lnSpc>
              <a:buNone/>
            </a:pPr>
            <a:endParaRPr lang="en-US" sz="1700" dirty="0"/>
          </a:p>
        </p:txBody>
      </p:sp>
      <p:sp>
        <p:nvSpPr>
          <p:cNvPr id="17" name="Text 12"/>
          <p:cNvSpPr/>
          <p:nvPr/>
        </p:nvSpPr>
        <p:spPr>
          <a:xfrm>
            <a:off x="10063877" y="4162187"/>
            <a:ext cx="3808095"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Username</a:t>
            </a:r>
            <a:endParaRPr lang="en-US" sz="1700" dirty="0"/>
          </a:p>
        </p:txBody>
      </p:sp>
      <p:sp>
        <p:nvSpPr>
          <p:cNvPr id="18" name="Text 13"/>
          <p:cNvSpPr/>
          <p:nvPr/>
        </p:nvSpPr>
        <p:spPr>
          <a:xfrm>
            <a:off x="10063877" y="4584621"/>
            <a:ext cx="3808095"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Password</a:t>
            </a:r>
            <a:endParaRPr lang="en-US" sz="1700" dirty="0"/>
          </a:p>
        </p:txBody>
      </p:sp>
      <p:sp>
        <p:nvSpPr>
          <p:cNvPr id="19" name="Text 14"/>
          <p:cNvSpPr/>
          <p:nvPr/>
        </p:nvSpPr>
        <p:spPr>
          <a:xfrm>
            <a:off x="10063877" y="5007054"/>
            <a:ext cx="3808095"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Gender</a:t>
            </a:r>
            <a:endParaRPr lang="en-US" sz="1700" dirty="0"/>
          </a:p>
        </p:txBody>
      </p:sp>
      <p:pic>
        <p:nvPicPr>
          <p:cNvPr id="20" name="Picture 19">
            <a:extLst>
              <a:ext uri="{FF2B5EF4-FFF2-40B4-BE49-F238E27FC236}">
                <a16:creationId xmlns:a16="http://schemas.microsoft.com/office/drawing/2014/main" id="{0D7F15EE-B77F-3FBE-12AA-DD127099F2D3}"/>
              </a:ext>
            </a:extLst>
          </p:cNvPr>
          <p:cNvPicPr>
            <a:picLocks noChangeAspect="1"/>
          </p:cNvPicPr>
          <p:nvPr/>
        </p:nvPicPr>
        <p:blipFill>
          <a:blip r:embed="rId6"/>
          <a:stretch>
            <a:fillRect/>
          </a:stretch>
        </p:blipFill>
        <p:spPr>
          <a:xfrm>
            <a:off x="12852321" y="7738475"/>
            <a:ext cx="1664352" cy="4244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59011" y="517803"/>
            <a:ext cx="4955381" cy="619363"/>
          </a:xfrm>
          <a:prstGeom prst="rect">
            <a:avLst/>
          </a:prstGeom>
          <a:noFill/>
          <a:ln/>
        </p:spPr>
        <p:txBody>
          <a:bodyPr wrap="none" lIns="0" tIns="0" rIns="0" bIns="0" rtlCol="0" anchor="t"/>
          <a:lstStyle/>
          <a:p>
            <a:pPr marL="0" indent="0">
              <a:lnSpc>
                <a:spcPts val="4850"/>
              </a:lnSpc>
              <a:buNone/>
            </a:pPr>
            <a:r>
              <a:rPr lang="en-US" sz="3900" dirty="0">
                <a:solidFill>
                  <a:srgbClr val="FAEBEB"/>
                </a:solidFill>
                <a:latin typeface="Dela Gothic One" pitchFamily="34" charset="0"/>
                <a:ea typeface="Dela Gothic One" pitchFamily="34" charset="-122"/>
                <a:cs typeface="Dela Gothic One" pitchFamily="34" charset="-120"/>
              </a:rPr>
              <a:t>OUTPUT:</a:t>
            </a:r>
            <a:endParaRPr lang="en-US" sz="3900" dirty="0"/>
          </a:p>
        </p:txBody>
      </p:sp>
      <p:sp>
        <p:nvSpPr>
          <p:cNvPr id="3" name="Text 1"/>
          <p:cNvSpPr/>
          <p:nvPr/>
        </p:nvSpPr>
        <p:spPr>
          <a:xfrm>
            <a:off x="659011" y="1513761"/>
            <a:ext cx="13312378" cy="301347"/>
          </a:xfrm>
          <a:prstGeom prst="rect">
            <a:avLst/>
          </a:prstGeom>
          <a:noFill/>
          <a:ln/>
        </p:spPr>
        <p:txBody>
          <a:bodyPr wrap="none" lIns="0" tIns="0" rIns="0" bIns="0" rtlCol="0" anchor="t"/>
          <a:lstStyle/>
          <a:p>
            <a:pPr marL="0" indent="0">
              <a:lnSpc>
                <a:spcPts val="2350"/>
              </a:lnSpc>
              <a:buNone/>
            </a:pPr>
            <a:r>
              <a:rPr lang="en-US" sz="1450" dirty="0">
                <a:solidFill>
                  <a:srgbClr val="FFE5E5"/>
                </a:solidFill>
                <a:latin typeface="DM Sans" pitchFamily="34" charset="0"/>
                <a:ea typeface="DM Sans" pitchFamily="34" charset="-122"/>
                <a:cs typeface="DM Sans" pitchFamily="34" charset="-120"/>
              </a:rPr>
              <a:t>SCREENSHOTS:</a:t>
            </a:r>
            <a:endParaRPr lang="en-US" sz="1450" dirty="0"/>
          </a:p>
        </p:txBody>
      </p:sp>
      <p:pic>
        <p:nvPicPr>
          <p:cNvPr id="4" name="Image 0" descr="preencoded.png"/>
          <p:cNvPicPr>
            <a:picLocks noChangeAspect="1"/>
          </p:cNvPicPr>
          <p:nvPr/>
        </p:nvPicPr>
        <p:blipFill>
          <a:blip r:embed="rId3"/>
          <a:stretch>
            <a:fillRect/>
          </a:stretch>
        </p:blipFill>
        <p:spPr>
          <a:xfrm>
            <a:off x="659011" y="2026920"/>
            <a:ext cx="8457128" cy="5172789"/>
          </a:xfrm>
          <a:prstGeom prst="rect">
            <a:avLst/>
          </a:prstGeom>
        </p:spPr>
      </p:pic>
      <p:sp>
        <p:nvSpPr>
          <p:cNvPr id="5" name="Text 2"/>
          <p:cNvSpPr/>
          <p:nvPr/>
        </p:nvSpPr>
        <p:spPr>
          <a:xfrm>
            <a:off x="659011" y="7411522"/>
            <a:ext cx="13312378" cy="301347"/>
          </a:xfrm>
          <a:prstGeom prst="rect">
            <a:avLst/>
          </a:prstGeom>
          <a:noFill/>
          <a:ln/>
        </p:spPr>
        <p:txBody>
          <a:bodyPr wrap="none" lIns="0" tIns="0" rIns="0" bIns="0" rtlCol="0" anchor="t"/>
          <a:lstStyle/>
          <a:p>
            <a:pPr marL="0" indent="0">
              <a:lnSpc>
                <a:spcPts val="2350"/>
              </a:lnSpc>
              <a:buNone/>
            </a:pPr>
            <a:endParaRPr lang="en-US" sz="1450" dirty="0"/>
          </a:p>
        </p:txBody>
      </p:sp>
      <p:pic>
        <p:nvPicPr>
          <p:cNvPr id="6" name="Picture 5">
            <a:extLst>
              <a:ext uri="{FF2B5EF4-FFF2-40B4-BE49-F238E27FC236}">
                <a16:creationId xmlns:a16="http://schemas.microsoft.com/office/drawing/2014/main" id="{C2CD4166-2081-879A-C076-8A160E4E2E2B}"/>
              </a:ext>
            </a:extLst>
          </p:cNvPr>
          <p:cNvPicPr>
            <a:picLocks noChangeAspect="1"/>
          </p:cNvPicPr>
          <p:nvPr/>
        </p:nvPicPr>
        <p:blipFill>
          <a:blip r:embed="rId4"/>
          <a:stretch>
            <a:fillRect/>
          </a:stretch>
        </p:blipFill>
        <p:spPr>
          <a:xfrm>
            <a:off x="12864774" y="7747882"/>
            <a:ext cx="1664352" cy="3535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07827" y="556141"/>
            <a:ext cx="10868977" cy="6149340"/>
          </a:xfrm>
          <a:prstGeom prst="rect">
            <a:avLst/>
          </a:prstGeom>
        </p:spPr>
      </p:pic>
      <p:sp>
        <p:nvSpPr>
          <p:cNvPr id="3" name="Text 0"/>
          <p:cNvSpPr/>
          <p:nvPr/>
        </p:nvSpPr>
        <p:spPr>
          <a:xfrm>
            <a:off x="707827" y="7008733"/>
            <a:ext cx="5322094" cy="665202"/>
          </a:xfrm>
          <a:prstGeom prst="rect">
            <a:avLst/>
          </a:prstGeom>
          <a:noFill/>
          <a:ln/>
        </p:spPr>
        <p:txBody>
          <a:bodyPr wrap="none" lIns="0" tIns="0" rIns="0" bIns="0" rtlCol="0" anchor="t"/>
          <a:lstStyle/>
          <a:p>
            <a:pPr marL="0" indent="0">
              <a:lnSpc>
                <a:spcPts val="5200"/>
              </a:lnSpc>
              <a:buNone/>
            </a:pPr>
            <a:endParaRPr lang="en-US" sz="4150" dirty="0"/>
          </a:p>
        </p:txBody>
      </p:sp>
      <p:pic>
        <p:nvPicPr>
          <p:cNvPr id="4" name="Picture 3">
            <a:extLst>
              <a:ext uri="{FF2B5EF4-FFF2-40B4-BE49-F238E27FC236}">
                <a16:creationId xmlns:a16="http://schemas.microsoft.com/office/drawing/2014/main" id="{9315BE72-95B2-9182-6C6B-F1ADE162A647}"/>
              </a:ext>
            </a:extLst>
          </p:cNvPr>
          <p:cNvPicPr>
            <a:picLocks noChangeAspect="1"/>
          </p:cNvPicPr>
          <p:nvPr/>
        </p:nvPicPr>
        <p:blipFill>
          <a:blip r:embed="rId4"/>
          <a:stretch>
            <a:fillRect/>
          </a:stretch>
        </p:blipFill>
        <p:spPr>
          <a:xfrm>
            <a:off x="12864774" y="7748000"/>
            <a:ext cx="1664352" cy="35359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84133" y="537567"/>
            <a:ext cx="10018514" cy="6218753"/>
          </a:xfrm>
          <a:prstGeom prst="rect">
            <a:avLst/>
          </a:prstGeom>
        </p:spPr>
      </p:pic>
      <p:sp>
        <p:nvSpPr>
          <p:cNvPr id="3" name="Text 0"/>
          <p:cNvSpPr/>
          <p:nvPr/>
        </p:nvSpPr>
        <p:spPr>
          <a:xfrm>
            <a:off x="684133" y="7049453"/>
            <a:ext cx="5144333" cy="643057"/>
          </a:xfrm>
          <a:prstGeom prst="rect">
            <a:avLst/>
          </a:prstGeom>
          <a:noFill/>
          <a:ln/>
        </p:spPr>
        <p:txBody>
          <a:bodyPr wrap="none" lIns="0" tIns="0" rIns="0" bIns="0" rtlCol="0" anchor="t"/>
          <a:lstStyle/>
          <a:p>
            <a:pPr marL="0" indent="0">
              <a:lnSpc>
                <a:spcPts val="5050"/>
              </a:lnSpc>
              <a:buNone/>
            </a:pPr>
            <a:endParaRPr lang="en-US" sz="4050" dirty="0"/>
          </a:p>
        </p:txBody>
      </p:sp>
      <p:pic>
        <p:nvPicPr>
          <p:cNvPr id="4" name="Picture 3">
            <a:extLst>
              <a:ext uri="{FF2B5EF4-FFF2-40B4-BE49-F238E27FC236}">
                <a16:creationId xmlns:a16="http://schemas.microsoft.com/office/drawing/2014/main" id="{73096263-8673-9A83-04B0-DCA5D718DF67}"/>
              </a:ext>
            </a:extLst>
          </p:cNvPr>
          <p:cNvPicPr>
            <a:picLocks noChangeAspect="1"/>
          </p:cNvPicPr>
          <p:nvPr/>
        </p:nvPicPr>
        <p:blipFill>
          <a:blip r:embed="rId4"/>
          <a:stretch>
            <a:fillRect/>
          </a:stretch>
        </p:blipFill>
        <p:spPr>
          <a:xfrm>
            <a:off x="12801600" y="7805150"/>
            <a:ext cx="1756101" cy="3535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26388" y="492085"/>
            <a:ext cx="5955506" cy="6388537"/>
          </a:xfrm>
          <a:prstGeom prst="rect">
            <a:avLst/>
          </a:prstGeom>
        </p:spPr>
      </p:pic>
      <p:sp>
        <p:nvSpPr>
          <p:cNvPr id="3" name="Text 0"/>
          <p:cNvSpPr/>
          <p:nvPr/>
        </p:nvSpPr>
        <p:spPr>
          <a:xfrm>
            <a:off x="626388" y="7148989"/>
            <a:ext cx="4709993" cy="588764"/>
          </a:xfrm>
          <a:prstGeom prst="rect">
            <a:avLst/>
          </a:prstGeom>
          <a:noFill/>
          <a:ln/>
        </p:spPr>
        <p:txBody>
          <a:bodyPr wrap="none" lIns="0" tIns="0" rIns="0" bIns="0" rtlCol="0" anchor="t"/>
          <a:lstStyle/>
          <a:p>
            <a:pPr marL="0" indent="0">
              <a:lnSpc>
                <a:spcPts val="4600"/>
              </a:lnSpc>
              <a:buNone/>
            </a:pPr>
            <a:endParaRPr lang="en-US" sz="3700" dirty="0"/>
          </a:p>
        </p:txBody>
      </p:sp>
      <p:pic>
        <p:nvPicPr>
          <p:cNvPr id="4" name="Picture 3">
            <a:extLst>
              <a:ext uri="{FF2B5EF4-FFF2-40B4-BE49-F238E27FC236}">
                <a16:creationId xmlns:a16="http://schemas.microsoft.com/office/drawing/2014/main" id="{7BCBBFFF-048F-7016-3464-D899F0357089}"/>
              </a:ext>
            </a:extLst>
          </p:cNvPr>
          <p:cNvPicPr>
            <a:picLocks noChangeAspect="1"/>
          </p:cNvPicPr>
          <p:nvPr/>
        </p:nvPicPr>
        <p:blipFill>
          <a:blip r:embed="rId4"/>
          <a:stretch>
            <a:fillRect/>
          </a:stretch>
        </p:blipFill>
        <p:spPr>
          <a:xfrm>
            <a:off x="12845724" y="7652028"/>
            <a:ext cx="1664352" cy="49184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TotalTime>
  <Words>581</Words>
  <Application>Microsoft Office PowerPoint</Application>
  <PresentationFormat>Custom</PresentationFormat>
  <Paragraphs>62</Paragraphs>
  <Slides>14</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DM Sans</vt:lpstr>
      <vt:lpstr>Arial</vt:lpstr>
      <vt:lpstr>Dela Gothic One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Shambhvi Trivedi</cp:lastModifiedBy>
  <cp:revision>4</cp:revision>
  <dcterms:created xsi:type="dcterms:W3CDTF">2024-10-16T18:59:18Z</dcterms:created>
  <dcterms:modified xsi:type="dcterms:W3CDTF">2024-10-17T06:21:49Z</dcterms:modified>
</cp:coreProperties>
</file>